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8" r:id="rId4"/>
    <p:sldId id="270" r:id="rId5"/>
    <p:sldId id="271" r:id="rId6"/>
    <p:sldId id="272" r:id="rId7"/>
    <p:sldId id="273" r:id="rId8"/>
    <p:sldId id="259" r:id="rId9"/>
    <p:sldId id="263" r:id="rId10"/>
    <p:sldId id="274" r:id="rId11"/>
    <p:sldId id="275" r:id="rId12"/>
    <p:sldId id="282" r:id="rId13"/>
    <p:sldId id="260" r:id="rId14"/>
    <p:sldId id="276" r:id="rId15"/>
    <p:sldId id="277" r:id="rId16"/>
    <p:sldId id="283" r:id="rId17"/>
    <p:sldId id="284" r:id="rId18"/>
    <p:sldId id="264" r:id="rId19"/>
    <p:sldId id="261" r:id="rId20"/>
    <p:sldId id="262" r:id="rId21"/>
    <p:sldId id="278" r:id="rId22"/>
    <p:sldId id="279" r:id="rId23"/>
    <p:sldId id="280" r:id="rId24"/>
    <p:sldId id="266" r:id="rId25"/>
    <p:sldId id="267" r:id="rId26"/>
    <p:sldId id="268" r:id="rId27"/>
    <p:sldId id="265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1D1C"/>
    <a:srgbClr val="020F22"/>
    <a:srgbClr val="5D594B"/>
    <a:srgbClr val="A98055"/>
    <a:srgbClr val="EDD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0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0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4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4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7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4C110-34FB-264B-B49D-B135493E368B}" type="datetimeFigureOut">
              <a:rPr lang="en-US" smtClean="0"/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E5B6-E33E-294D-87C2-A78F491B6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2.png"/><Relationship Id="rId6" Type="http://schemas.openxmlformats.org/officeDocument/2006/relationships/image" Target="../media/image76.png"/><Relationship Id="rId7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152171"/>
              </p:ext>
            </p:extLst>
          </p:nvPr>
        </p:nvGraphicFramePr>
        <p:xfrm>
          <a:off x="-9138" y="491235"/>
          <a:ext cx="9117198" cy="5899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11658596" imgH="7543706" progId="AcroExch.Document.DC">
                  <p:embed/>
                </p:oleObj>
              </mc:Choice>
              <mc:Fallback>
                <p:oleObj name="Acrobat Document" r:id="rId3" imgW="11658596" imgH="754370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138" y="491235"/>
                        <a:ext cx="9117198" cy="5899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Barrels.png"/>
          <p:cNvPicPr>
            <a:picLocks noChangeAspect="1"/>
          </p:cNvPicPr>
          <p:nvPr/>
        </p:nvPicPr>
        <p:blipFill>
          <a:blip r:embed="rId5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15705" cy="3343803"/>
          </a:xfrm>
          <a:prstGeom prst="rect">
            <a:avLst/>
          </a:prstGeom>
        </p:spPr>
      </p:pic>
      <p:pic>
        <p:nvPicPr>
          <p:cNvPr id="5" name="Picture 4" descr="untitled-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6" name="Picture 5" descr="untitled-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3803"/>
            <a:ext cx="5270138" cy="3514197"/>
          </a:xfrm>
          <a:prstGeom prst="rect">
            <a:avLst/>
          </a:prstGeom>
        </p:spPr>
      </p:pic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062" y="4288708"/>
            <a:ext cx="3853938" cy="25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4-12 at 10.51.4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547" y="0"/>
            <a:ext cx="5310453" cy="3569880"/>
          </a:xfrm>
          <a:prstGeom prst="rect">
            <a:avLst/>
          </a:prstGeom>
        </p:spPr>
      </p:pic>
      <p:pic>
        <p:nvPicPr>
          <p:cNvPr id="6" name="Picture 5" descr="Screen Shot 2018-04-12 at 10.51.37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5899"/>
            <a:ext cx="5080324" cy="3292101"/>
          </a:xfrm>
          <a:prstGeom prst="rect">
            <a:avLst/>
          </a:prstGeom>
        </p:spPr>
      </p:pic>
      <p:pic>
        <p:nvPicPr>
          <p:cNvPr id="4" name="Picture 3" descr="Screen Shot 2018-04-12 at 10.50.50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385326" cy="3576821"/>
          </a:xfrm>
          <a:prstGeom prst="rect">
            <a:avLst/>
          </a:prstGeom>
        </p:spPr>
      </p:pic>
      <p:pic>
        <p:nvPicPr>
          <p:cNvPr id="5" name="Picture 4" descr="Screen Shot 2018-04-12 at 10.51.12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02" y="3576821"/>
            <a:ext cx="4937697" cy="32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04-12 at 10.57.18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733" y="0"/>
            <a:ext cx="4596499" cy="3087483"/>
          </a:xfrm>
          <a:prstGeom prst="rect">
            <a:avLst/>
          </a:prstGeom>
        </p:spPr>
      </p:pic>
      <p:pic>
        <p:nvPicPr>
          <p:cNvPr id="7" name="Picture 6" descr="Screen Shot 2018-04-12 at 10.53.47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098" y="1"/>
            <a:ext cx="2280902" cy="3434614"/>
          </a:xfrm>
          <a:prstGeom prst="rect">
            <a:avLst/>
          </a:prstGeom>
        </p:spPr>
      </p:pic>
      <p:pic>
        <p:nvPicPr>
          <p:cNvPr id="4" name="Picture 3" descr="Screen Shot 2018-04-12 at 10.53.02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302" y="3087484"/>
            <a:ext cx="5557697" cy="3770516"/>
          </a:xfrm>
          <a:prstGeom prst="rect">
            <a:avLst/>
          </a:prstGeom>
        </p:spPr>
      </p:pic>
      <p:pic>
        <p:nvPicPr>
          <p:cNvPr id="5" name="Picture 4" descr="Screen Shot 2018-04-12 at 10.53.09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47051" cy="3349644"/>
          </a:xfrm>
          <a:prstGeom prst="rect">
            <a:avLst/>
          </a:prstGeom>
        </p:spPr>
      </p:pic>
      <p:pic>
        <p:nvPicPr>
          <p:cNvPr id="6" name="Picture 5" descr="Screen Shot 2018-04-12 at 10.53.15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9644"/>
            <a:ext cx="3588853" cy="35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6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BEL WINDEAUX FRONT e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482" y="10017"/>
            <a:ext cx="4971844" cy="68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3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nathan 11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00673" cy="6858000"/>
          </a:xfrm>
          <a:prstGeom prst="rect">
            <a:avLst/>
          </a:prstGeom>
        </p:spPr>
      </p:pic>
      <p:pic>
        <p:nvPicPr>
          <p:cNvPr id="6" name="Picture 5" descr="Jonathan 7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022" y="0"/>
            <a:ext cx="4622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nathan 10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5040779" cy="2733587"/>
          </a:xfrm>
          <a:prstGeom prst="rect">
            <a:avLst/>
          </a:prstGeom>
        </p:spPr>
      </p:pic>
      <p:pic>
        <p:nvPicPr>
          <p:cNvPr id="5" name="Picture 4" descr="Jonathan 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15" y="-1"/>
            <a:ext cx="4553785" cy="6858000"/>
          </a:xfrm>
          <a:prstGeom prst="rect">
            <a:avLst/>
          </a:prstGeom>
        </p:spPr>
      </p:pic>
      <p:pic>
        <p:nvPicPr>
          <p:cNvPr id="6" name="Picture 5" descr="Jonathan 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33587"/>
            <a:ext cx="4590215" cy="41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2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04-12 at 11.11.50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80288"/>
            <a:ext cx="6498213" cy="3291303"/>
          </a:xfrm>
          <a:prstGeom prst="rect">
            <a:avLst/>
          </a:prstGeom>
        </p:spPr>
      </p:pic>
      <p:pic>
        <p:nvPicPr>
          <p:cNvPr id="4" name="Picture 3" descr="Screen Shot 2018-04-12 at 11.03.04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934" y="0"/>
            <a:ext cx="3399279" cy="4300293"/>
          </a:xfrm>
          <a:prstGeom prst="rect">
            <a:avLst/>
          </a:prstGeom>
        </p:spPr>
      </p:pic>
      <p:pic>
        <p:nvPicPr>
          <p:cNvPr id="5" name="Picture 4" descr="Screen Shot 2018-04-12 at 11.03.14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213" y="3099134"/>
            <a:ext cx="2680742" cy="3758866"/>
          </a:xfrm>
          <a:prstGeom prst="rect">
            <a:avLst/>
          </a:prstGeom>
        </p:spPr>
      </p:pic>
      <p:pic>
        <p:nvPicPr>
          <p:cNvPr id="6" name="Picture 5" descr="Screen Shot 2018-04-12 at 11.03.35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213" y="1"/>
            <a:ext cx="2680742" cy="3301740"/>
          </a:xfrm>
          <a:prstGeom prst="rect">
            <a:avLst/>
          </a:prstGeom>
        </p:spPr>
      </p:pic>
      <p:pic>
        <p:nvPicPr>
          <p:cNvPr id="7" name="Picture 6" descr="Screen Shot 2018-04-12 at 11.04.54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239288" cy="43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5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4-12 at 11.13.15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73" y="4213249"/>
            <a:ext cx="1829542" cy="2686984"/>
          </a:xfrm>
          <a:prstGeom prst="rect">
            <a:avLst/>
          </a:prstGeom>
        </p:spPr>
      </p:pic>
      <p:pic>
        <p:nvPicPr>
          <p:cNvPr id="5" name="Picture 4" descr="Screen Shot 2018-04-12 at 11.13.51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41" y="4213249"/>
            <a:ext cx="1910632" cy="2686984"/>
          </a:xfrm>
          <a:prstGeom prst="rect">
            <a:avLst/>
          </a:prstGeom>
        </p:spPr>
      </p:pic>
      <p:pic>
        <p:nvPicPr>
          <p:cNvPr id="6" name="Picture 5" descr="JRW_DISPLACED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572000" cy="6858000"/>
          </a:xfrm>
          <a:prstGeom prst="rect">
            <a:avLst/>
          </a:prstGeom>
        </p:spPr>
      </p:pic>
      <p:pic>
        <p:nvPicPr>
          <p:cNvPr id="7" name="Picture 6" descr="Jonathan Moving Me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317" y="0"/>
            <a:ext cx="5703858" cy="42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1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330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9955"/>
            <a:ext cx="4840060" cy="3265421"/>
          </a:xfrm>
          <a:prstGeom prst="rect">
            <a:avLst/>
          </a:prstGeom>
        </p:spPr>
      </p:pic>
      <p:pic>
        <p:nvPicPr>
          <p:cNvPr id="7" name="Picture 6" descr="IMG_0329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061" y="-1"/>
            <a:ext cx="2491911" cy="3235467"/>
          </a:xfrm>
          <a:prstGeom prst="rect">
            <a:avLst/>
          </a:prstGeom>
        </p:spPr>
      </p:pic>
      <p:pic>
        <p:nvPicPr>
          <p:cNvPr id="8" name="Picture 7" descr="IMG_0328.jpe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547" y="-5991"/>
            <a:ext cx="2318453" cy="3241457"/>
          </a:xfrm>
          <a:prstGeom prst="rect">
            <a:avLst/>
          </a:prstGeom>
        </p:spPr>
      </p:pic>
      <p:pic>
        <p:nvPicPr>
          <p:cNvPr id="5" name="Picture 4" descr="IMG_0331.jpe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35466"/>
            <a:ext cx="2719539" cy="3622534"/>
          </a:xfrm>
          <a:prstGeom prst="rect">
            <a:avLst/>
          </a:prstGeom>
        </p:spPr>
      </p:pic>
      <p:pic>
        <p:nvPicPr>
          <p:cNvPr id="9" name="Picture 8" descr="Screen Shot 2018-04-12 at 8.46.21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538" y="3235466"/>
            <a:ext cx="2740293" cy="3622534"/>
          </a:xfrm>
          <a:prstGeom prst="rect">
            <a:avLst/>
          </a:prstGeom>
        </p:spPr>
      </p:pic>
      <p:pic>
        <p:nvPicPr>
          <p:cNvPr id="10" name="Picture 9" descr="Jonathan 6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447" y="3235466"/>
            <a:ext cx="3758553" cy="36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3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98055"/>
            </a:gs>
            <a:gs pos="100000">
              <a:srgbClr val="FFFF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diya Orig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0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xels-photo cop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9195" y="2819513"/>
            <a:ext cx="2046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Herculanum"/>
                <a:cs typeface="Herculanum"/>
              </a:rPr>
              <a:t>Artists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8496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lf3 copy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004" y="-1"/>
            <a:ext cx="4878996" cy="3921409"/>
          </a:xfrm>
          <a:prstGeom prst="rect">
            <a:avLst/>
          </a:prstGeom>
        </p:spPr>
      </p:pic>
      <p:pic>
        <p:nvPicPr>
          <p:cNvPr id="4" name="Picture 3" descr="Emily Ar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265005" cy="4256973"/>
          </a:xfrm>
          <a:prstGeom prst="rect">
            <a:avLst/>
          </a:prstGeom>
        </p:spPr>
      </p:pic>
      <p:pic>
        <p:nvPicPr>
          <p:cNvPr id="5" name="Picture 4" descr="Emily cop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8460"/>
            <a:ext cx="4319386" cy="3239539"/>
          </a:xfrm>
          <a:prstGeom prst="rect">
            <a:avLst/>
          </a:prstGeom>
        </p:spPr>
      </p:pic>
      <p:pic>
        <p:nvPicPr>
          <p:cNvPr id="6" name="Picture 5" descr="GIGENI FRONT CHARD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004" y="3031359"/>
            <a:ext cx="4878996" cy="38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17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tite Orig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0309"/>
            <a:ext cx="9144000" cy="2467691"/>
          </a:xfrm>
          <a:prstGeom prst="rect">
            <a:avLst/>
          </a:prstGeom>
        </p:spPr>
      </p:pic>
      <p:pic>
        <p:nvPicPr>
          <p:cNvPr id="9" name="Picture 8" descr="portrait2 copy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878" y="11648"/>
            <a:ext cx="4382121" cy="4473941"/>
          </a:xfrm>
          <a:prstGeom prst="rect">
            <a:avLst/>
          </a:prstGeom>
        </p:spPr>
      </p:pic>
      <p:pic>
        <p:nvPicPr>
          <p:cNvPr id="11" name="Picture 10" descr="winesiren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61878" cy="43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60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mily W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592" y="0"/>
            <a:ext cx="5881407" cy="5940616"/>
          </a:xfrm>
          <a:prstGeom prst="rect">
            <a:avLst/>
          </a:prstGeom>
        </p:spPr>
      </p:pic>
      <p:pic>
        <p:nvPicPr>
          <p:cNvPr id="4" name="Picture 3" descr="hood3 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5723" cy="6853364"/>
          </a:xfrm>
          <a:prstGeom prst="rect">
            <a:avLst/>
          </a:prstGeom>
        </p:spPr>
      </p:pic>
      <p:pic>
        <p:nvPicPr>
          <p:cNvPr id="6" name="Picture 5" descr="Emily Bird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497" y="3297199"/>
            <a:ext cx="5734503" cy="35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xels-photo-66636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9108" y="1269946"/>
            <a:ext cx="2046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Herculanum"/>
                <a:cs typeface="Herculanum"/>
              </a:rPr>
              <a:t>Wines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2312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IX Back 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7" name="Picture 6" descr="XIX Front Fina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3319" y="3201806"/>
            <a:ext cx="2417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rculanum"/>
                <a:cs typeface="Herculanum"/>
              </a:rPr>
              <a:t>CHARDONNAY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0771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deaux Front 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80"/>
            <a:ext cx="4563570" cy="6846020"/>
          </a:xfrm>
          <a:prstGeom prst="rect">
            <a:avLst/>
          </a:prstGeom>
        </p:spPr>
      </p:pic>
      <p:pic>
        <p:nvPicPr>
          <p:cNvPr id="5" name="Picture 4" descr="Windeaux Back Fina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70" y="-11980"/>
            <a:ext cx="4580430" cy="6869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7662" y="3201806"/>
            <a:ext cx="2417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rculanum"/>
                <a:cs typeface="Herculanum"/>
              </a:rPr>
              <a:t>RED BLEND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092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diya Front F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Picture 4" descr="Nadiya Back Fina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248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3319" y="3201806"/>
            <a:ext cx="2417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Herculanum"/>
                <a:cs typeface="Herculanum"/>
              </a:rPr>
              <a:t>CABERNET</a:t>
            </a:r>
          </a:p>
          <a:p>
            <a:pPr algn="ctr"/>
            <a:r>
              <a:rPr lang="en-US" sz="2400" dirty="0" smtClean="0">
                <a:latin typeface="Herculanum"/>
                <a:cs typeface="Herculanum"/>
              </a:rPr>
              <a:t>SAUVIGNON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191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40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86271" y="-81659"/>
            <a:ext cx="2576071" cy="273938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08075" cy="299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81991" y="3484066"/>
            <a:ext cx="3855925" cy="2891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86746" y="121329"/>
            <a:ext cx="3139194" cy="289653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22752" y="2836753"/>
            <a:ext cx="4596339" cy="3446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3907" y="3484066"/>
            <a:ext cx="3855926" cy="2891945"/>
          </a:xfrm>
          <a:prstGeom prst="rect">
            <a:avLst/>
          </a:prstGeom>
        </p:spPr>
      </p:pic>
      <p:pic>
        <p:nvPicPr>
          <p:cNvPr id="12" name="Picture 11" descr="J Street Logo Underlin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944" y="2384350"/>
            <a:ext cx="3437650" cy="1080514"/>
          </a:xfrm>
          <a:prstGeom prst="rect">
            <a:avLst/>
          </a:prstGeom>
          <a:effectLst>
            <a:glow rad="355600">
              <a:schemeClr val="bg1">
                <a:alpha val="7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9043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xels-photo-360013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046" y="0"/>
            <a:ext cx="3464456" cy="6874041"/>
          </a:xfrm>
          <a:prstGeom prst="rect">
            <a:avLst/>
          </a:prstGeom>
        </p:spPr>
      </p:pic>
      <p:pic>
        <p:nvPicPr>
          <p:cNvPr id="5" name="Picture 4" descr="Bottli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502" y="0"/>
            <a:ext cx="2624497" cy="3343803"/>
          </a:xfrm>
          <a:prstGeom prst="rect">
            <a:avLst/>
          </a:prstGeom>
        </p:spPr>
      </p:pic>
      <p:pic>
        <p:nvPicPr>
          <p:cNvPr id="7" name="Picture 6" descr="Bottling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1195"/>
            <a:ext cx="3055045" cy="4096804"/>
          </a:xfrm>
          <a:prstGeom prst="rect">
            <a:avLst/>
          </a:prstGeom>
        </p:spPr>
      </p:pic>
      <p:pic>
        <p:nvPicPr>
          <p:cNvPr id="4" name="Picture 3" descr="J Street Logo Underli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116" y="2745527"/>
            <a:ext cx="3437650" cy="1080514"/>
          </a:xfrm>
          <a:prstGeom prst="rect">
            <a:avLst/>
          </a:prstGeom>
          <a:effectLst>
            <a:glow rad="355600">
              <a:schemeClr val="bg1">
                <a:alpha val="76000"/>
              </a:schemeClr>
            </a:glow>
          </a:effectLst>
        </p:spPr>
      </p:pic>
      <p:pic>
        <p:nvPicPr>
          <p:cNvPr id="6" name="Picture 5" descr="Bottling 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55046" cy="3343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80143" y="3782801"/>
            <a:ext cx="3514867" cy="26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8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1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on A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292" y="0"/>
            <a:ext cx="5569713" cy="687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9112" y="6201012"/>
            <a:ext cx="187743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Winemaker</a:t>
            </a:r>
            <a:endParaRPr lang="en-US" sz="24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436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tx1"/>
            </a:gs>
            <a:gs pos="39000">
              <a:schemeClr val="tx1"/>
            </a:gs>
            <a:gs pos="92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287" y="431083"/>
            <a:ext cx="4355411" cy="6163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8606" y="5823209"/>
            <a:ext cx="4510856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Photographer</a:t>
            </a:r>
            <a:endParaRPr lang="en-US" sz="32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0852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577" y="0"/>
            <a:ext cx="5779601" cy="6879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5599" y="5752627"/>
            <a:ext cx="22087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Painter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602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ttany Headsho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172" y="-7018"/>
            <a:ext cx="5217745" cy="6883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354" y="6050038"/>
            <a:ext cx="4552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Photographer</a:t>
            </a:r>
            <a:endParaRPr lang="en-US" sz="24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0914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nathan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661" y="-9382"/>
            <a:ext cx="5508539" cy="6889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1038" y="6012599"/>
            <a:ext cx="32885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entury Gothic"/>
                <a:cs typeface="Century Gothic"/>
              </a:rPr>
              <a:t>Performer</a:t>
            </a:r>
            <a:endParaRPr lang="en-US" sz="24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0326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IX Front cop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5"/>
            <a:ext cx="9143999" cy="68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0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ttany License Plate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17207"/>
            <a:ext cx="5014323" cy="3340793"/>
          </a:xfrm>
          <a:prstGeom prst="rect">
            <a:avLst/>
          </a:prstGeom>
        </p:spPr>
      </p:pic>
      <p:pic>
        <p:nvPicPr>
          <p:cNvPr id="5" name="Picture 4" descr="10955209_803457916389256_4979056081358374328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275811" cy="3517207"/>
          </a:xfrm>
          <a:prstGeom prst="rect">
            <a:avLst/>
          </a:prstGeom>
        </p:spPr>
      </p:pic>
      <p:pic>
        <p:nvPicPr>
          <p:cNvPr id="6" name="Picture 5" descr="untitled-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00" y="0"/>
            <a:ext cx="4998799" cy="3332532"/>
          </a:xfrm>
          <a:prstGeom prst="rect">
            <a:avLst/>
          </a:prstGeom>
        </p:spPr>
      </p:pic>
      <p:pic>
        <p:nvPicPr>
          <p:cNvPr id="7" name="Picture 6" descr="untitled-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23" y="3342882"/>
            <a:ext cx="5272677" cy="35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3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12</Words>
  <Application>Microsoft Macintosh PowerPoint</Application>
  <PresentationFormat>On-screen Show (4:3)</PresentationFormat>
  <Paragraphs>11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OSM Shield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Windham</dc:creator>
  <cp:lastModifiedBy>Jeremy Windham</cp:lastModifiedBy>
  <cp:revision>13</cp:revision>
  <dcterms:created xsi:type="dcterms:W3CDTF">2018-04-11T23:47:26Z</dcterms:created>
  <dcterms:modified xsi:type="dcterms:W3CDTF">2018-04-17T18:04:47Z</dcterms:modified>
</cp:coreProperties>
</file>